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332DD23-B41E-9243-2784-ED4D9E0A25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9DFBAF0-C2B1-6FA0-9D5E-AFDACB6211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B16C553-75D1-E3ED-72CB-2ACA5783D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BC6C4-6BCE-40A5-984D-A1490078B355}" type="datetimeFigureOut">
              <a:rPr lang="ko-KR" altLang="en-US" smtClean="0"/>
              <a:t>2024-02-08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178A979-5F8C-BCC8-585E-D70C4171E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FB56496-42DC-BC56-2830-50FD6779A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244B-E268-4D06-B4D0-EC6D8068A8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6933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1A1119D-2DE1-0082-9DF2-D9977DA79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A7DA0AD-9BC4-94C4-FBAE-F8B647EF0C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00FD089-6F95-2E90-F0C1-1C28D3965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BC6C4-6BCE-40A5-984D-A1490078B355}" type="datetimeFigureOut">
              <a:rPr lang="ko-KR" altLang="en-US" smtClean="0"/>
              <a:t>2024-02-08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F47CDA3-B6C6-92ED-0762-102F6416F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8AFB59A-A6DB-2FD6-668A-57566C8AF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244B-E268-4D06-B4D0-EC6D8068A8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5235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E8D0C749-5B4B-CC77-5A88-F98A78539E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36189C4-C23E-FC60-A5F4-1B64AC284A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DF8FE63-A42F-FD67-0A45-FB94C6F6C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BC6C4-6BCE-40A5-984D-A1490078B355}" type="datetimeFigureOut">
              <a:rPr lang="ko-KR" altLang="en-US" smtClean="0"/>
              <a:t>2024-02-08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FBCC5CC-9552-5598-ADE1-B14DE5FA0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AD91B69-2AAA-9F69-F993-BDD934E28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244B-E268-4D06-B4D0-EC6D8068A8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9054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0A736B9-15EB-297E-C72D-8743480F3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387773E-2FC4-5445-85C7-736D911CA3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B6EAD7D-00F7-8B0D-6545-1A307E644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BC6C4-6BCE-40A5-984D-A1490078B355}" type="datetimeFigureOut">
              <a:rPr lang="ko-KR" altLang="en-US" smtClean="0"/>
              <a:t>2024-02-08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BA2BBB2-3E38-2B68-6931-D5BEBE2AD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1922A2D-8693-4EB0-08E3-21F52DA0C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244B-E268-4D06-B4D0-EC6D8068A8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2033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6F0F233-BC5E-CE64-0A0F-5F6843EDD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D937AAD-277A-9433-9A4D-BE4BD1D82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63C5F2B-1F21-2EE5-7BF8-A9009947F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BC6C4-6BCE-40A5-984D-A1490078B355}" type="datetimeFigureOut">
              <a:rPr lang="ko-KR" altLang="en-US" smtClean="0"/>
              <a:t>2024-02-08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A546015-581E-8964-E707-2161305D4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2DAA965-2FCE-019E-D91F-9E03CD52C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244B-E268-4D06-B4D0-EC6D8068A8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7690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1BF25CF-4DDA-E6D0-0823-E944F26CB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EB51E34-CEE4-0974-AFE0-5BF753F483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DC00C2D-D034-0E69-9DE0-F34957289E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4F71A80-8F28-72FF-CDF3-4A3BD9865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BC6C4-6BCE-40A5-984D-A1490078B355}" type="datetimeFigureOut">
              <a:rPr lang="ko-KR" altLang="en-US" smtClean="0"/>
              <a:t>2024-02-08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212B575-57AB-A145-0C16-BD758E4B4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89B0EEB-DC32-8949-CF78-58EBFE931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244B-E268-4D06-B4D0-EC6D8068A8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7177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136A2B0-4B93-3B52-1EED-E169970BD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7993C6-78EC-2B7D-E04D-7151197710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B5627FE-A769-52F9-3B31-380FB9FA70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F5E9091E-348D-7AC1-2A51-80EAEAF91C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3C31EEB-8E94-F260-DE3B-955BC73A9F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FBAC3D05-A6D9-E382-9D2E-332B7D82E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BC6C4-6BCE-40A5-984D-A1490078B355}" type="datetimeFigureOut">
              <a:rPr lang="ko-KR" altLang="en-US" smtClean="0"/>
              <a:t>2024-02-08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78069B1B-60D6-6A5D-9341-1731CD376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CE41F12D-8B33-3C0B-9831-B3D57CED7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244B-E268-4D06-B4D0-EC6D8068A8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5942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CB329E-B9BF-7A46-DC7D-C6EB87212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0402CFC-19B0-39F3-4F3D-6D6C47ADB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BC6C4-6BCE-40A5-984D-A1490078B355}" type="datetimeFigureOut">
              <a:rPr lang="ko-KR" altLang="en-US" smtClean="0"/>
              <a:t>2024-02-08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6E689FD-6CD1-11A8-1BAF-BE918820D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93A34F9-11DD-267E-81CF-B5A12C22A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244B-E268-4D06-B4D0-EC6D8068A8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8893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0794D9C1-FC4A-E1FA-4566-45025087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BC6C4-6BCE-40A5-984D-A1490078B355}" type="datetimeFigureOut">
              <a:rPr lang="ko-KR" altLang="en-US" smtClean="0"/>
              <a:t>2024-02-08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A8D54842-8788-BC90-67FE-96E839360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4DBAA6-2A2D-DABC-166E-4153F746D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244B-E268-4D06-B4D0-EC6D8068A8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0828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10AFCBE-8005-7831-70EC-1DEF11714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DF10802-30F2-4459-5914-E41686306B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CC57D9B-2F74-DF94-D55C-B26192B040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B3C8126-E6BB-4AB5-9188-6665A5A57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BC6C4-6BCE-40A5-984D-A1490078B355}" type="datetimeFigureOut">
              <a:rPr lang="ko-KR" altLang="en-US" smtClean="0"/>
              <a:t>2024-02-08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75C5995-9DA1-DDF3-9BC7-D77AB660D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6818E4A-3059-1BCD-172B-709B4C165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244B-E268-4D06-B4D0-EC6D8068A8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5171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93AE845-43AC-C19F-6409-E729472F5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D8B6B00B-DF2D-22E4-3D8D-709AD761A6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D7DA1B9-8425-912B-3CB8-6EC8AAD0B1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37BB574-028E-EDD5-AB34-922D4272C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BC6C4-6BCE-40A5-984D-A1490078B355}" type="datetimeFigureOut">
              <a:rPr lang="ko-KR" altLang="en-US" smtClean="0"/>
              <a:t>2024-02-08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D2C0DD9-8E8A-AD5E-D83F-26D1BAE96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E650342-D668-D809-F6B1-C3E244A69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244B-E268-4D06-B4D0-EC6D8068A8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4497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D8F17A10-F963-29D9-6343-199A849CD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C7297AE-AC2E-62C2-2F62-26ED376E43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D2058B-7EEC-871F-07DB-CE6CBFB0A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BC6C4-6BCE-40A5-984D-A1490078B355}" type="datetimeFigureOut">
              <a:rPr lang="ko-KR" altLang="en-US" smtClean="0"/>
              <a:t>2024-02-08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5CFC28F-9196-A71C-B491-0D6F1048F6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5FA2D9C-3361-29D8-9A6B-A161B14797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E244B-E268-4D06-B4D0-EC6D8068A8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6620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CD28E692-DC82-F373-2E32-C16A0E625F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0039" y="0"/>
            <a:ext cx="955192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830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Do, HoChul (Rob)</dc:creator>
  <cp:lastModifiedBy>Do, HoChul (Rob)</cp:lastModifiedBy>
  <cp:revision>1</cp:revision>
  <dcterms:created xsi:type="dcterms:W3CDTF">2024-02-08T08:43:01Z</dcterms:created>
  <dcterms:modified xsi:type="dcterms:W3CDTF">2024-02-08T08:43:32Z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2b03a2-10a6-4dae-9078-3c0579df4cfd_Enabled">
    <vt:lpwstr>true</vt:lpwstr>
  </property>
  <property fmtid="{D5CDD505-2E9C-101B-9397-08002B2CF9AE}" pid="3" name="MSIP_Label_b02b03a2-10a6-4dae-9078-3c0579df4cfd_SetDate">
    <vt:lpwstr>2024-02-08T08:43:11Z</vt:lpwstr>
  </property>
  <property fmtid="{D5CDD505-2E9C-101B-9397-08002B2CF9AE}" pid="4" name="MSIP_Label_b02b03a2-10a6-4dae-9078-3c0579df4cfd_Method">
    <vt:lpwstr>Standard</vt:lpwstr>
  </property>
  <property fmtid="{D5CDD505-2E9C-101B-9397-08002B2CF9AE}" pid="5" name="MSIP_Label_b02b03a2-10a6-4dae-9078-3c0579df4cfd_Name">
    <vt:lpwstr>Internal use</vt:lpwstr>
  </property>
  <property fmtid="{D5CDD505-2E9C-101B-9397-08002B2CF9AE}" pid="6" name="MSIP_Label_b02b03a2-10a6-4dae-9078-3c0579df4cfd_SiteId">
    <vt:lpwstr>576dfc78-14a6-4158-8594-6ea98ef7397a</vt:lpwstr>
  </property>
  <property fmtid="{D5CDD505-2E9C-101B-9397-08002B2CF9AE}" pid="7" name="MSIP_Label_b02b03a2-10a6-4dae-9078-3c0579df4cfd_ActionId">
    <vt:lpwstr>5ee59721-4652-408d-8636-e14b01a0805d</vt:lpwstr>
  </property>
  <property fmtid="{D5CDD505-2E9C-101B-9397-08002B2CF9AE}" pid="8" name="MSIP_Label_b02b03a2-10a6-4dae-9078-3c0579df4cfd_ContentBits">
    <vt:lpwstr>0</vt:lpwstr>
  </property>
</Properties>
</file>