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32DD23-B41E-9243-2784-ED4D9E0A2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9DFBAF0-C2B1-6FA0-9D5E-AFDACB621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16C553-75D1-E3ED-72CB-2ACA5783D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78A979-5F8C-BCC8-585E-D70C4171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B56496-42DC-BC56-2830-50FD6779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93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A1119D-2DE1-0082-9DF2-D9977DA7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A7DA0AD-9BC4-94C4-FBAE-F8B647EF0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0FD089-6F95-2E90-F0C1-1C28D3965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47CDA3-B6C6-92ED-0762-102F6416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AFB59A-A6DB-2FD6-668A-57566C8AF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23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8D0C749-5B4B-CC77-5A88-F98A78539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36189C4-C23E-FC60-A5F4-1B64AC284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DF8FE63-A42F-FD67-0A45-FB94C6F6C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BCC5CC-9552-5598-ADE1-B14DE5FA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D91B69-2AAA-9F69-F993-BDD934E2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905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A736B9-15EB-297E-C72D-8743480F3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87773E-2FC4-5445-85C7-736D911CA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6EAD7D-00F7-8B0D-6545-1A307E64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BA2BBB2-3E38-2B68-6931-D5BEBE2AD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1922A2D-8693-4EB0-08E3-21F52DA0C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03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F0F233-BC5E-CE64-0A0F-5F6843EDD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937AAD-277A-9433-9A4D-BE4BD1D82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3C5F2B-1F21-2EE5-7BF8-A9009947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546015-581E-8964-E707-2161305D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DAA965-2FCE-019E-D91F-9E03CD52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69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BF25CF-4DDA-E6D0-0823-E944F26C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B51E34-CEE4-0974-AFE0-5BF753F48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DC00C2D-D034-0E69-9DE0-F34957289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F71A80-8F28-72FF-CDF3-4A3BD986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212B575-57AB-A145-0C16-BD758E4B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89B0EEB-DC32-8949-CF78-58EBFE931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717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36A2B0-4B93-3B52-1EED-E169970BD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7993C6-78EC-2B7D-E04D-715119771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B5627FE-A769-52F9-3B31-380FB9FA7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5E9091E-348D-7AC1-2A51-80EAEAF91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3C31EEB-8E94-F260-DE3B-955BC73A9F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BAC3D05-A6D9-E382-9D2E-332B7D82E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8069B1B-60D6-6A5D-9341-1731CD37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E41F12D-8B33-3C0B-9831-B3D57CED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94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CB329E-B9BF-7A46-DC7D-C6EB8721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0402CFC-19B0-39F3-4F3D-6D6C47AD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6E689FD-6CD1-11A8-1BAF-BE918820D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93A34F9-11DD-267E-81CF-B5A12C22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89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794D9C1-FC4A-E1FA-4566-45025087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8D54842-8788-BC90-67FE-96E83936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4DBAA6-2A2D-DABC-166E-4153F746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82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0AFCBE-8005-7831-70EC-1DEF1171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F10802-30F2-4459-5914-E41686306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CC57D9B-2F74-DF94-D55C-B26192B04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B3C8126-E6BB-4AB5-9188-6665A5A5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75C5995-9DA1-DDF3-9BC7-D77AB660D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6818E4A-3059-1BCD-172B-709B4C16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51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3AE845-43AC-C19F-6409-E729472F5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8B6B00B-DF2D-22E4-3D8D-709AD761A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D7DA1B9-8425-912B-3CB8-6EC8AAD0B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37BB574-028E-EDD5-AB34-922D4272C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D2C0DD9-8E8A-AD5E-D83F-26D1BAE9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E650342-D668-D809-F6B1-C3E244A69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449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8F17A10-F963-29D9-6343-199A849C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C7297AE-AC2E-62C2-2F62-26ED376E4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D2058B-7EEC-871F-07DB-CE6CBFB0A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BC6C4-6BCE-40A5-984D-A1490078B355}" type="datetimeFigureOut">
              <a:rPr lang="ko-KR" altLang="en-US" smtClean="0"/>
              <a:t>2024-02-08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CFC28F-9196-A71C-B491-0D6F1048F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5FA2D9C-3361-29D8-9A6B-A161B1479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244B-E268-4D06-B4D0-EC6D8068A8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62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D28E692-DC82-F373-2E32-C16A0E625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039" y="0"/>
            <a:ext cx="95519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83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Do, HoChul (Rob)</dc:creator>
  <cp:lastModifiedBy>Do, HoChul (Rob)</cp:lastModifiedBy>
  <cp:revision>1</cp:revision>
  <dcterms:created xsi:type="dcterms:W3CDTF">2024-02-08T08:43:01Z</dcterms:created>
  <dcterms:modified xsi:type="dcterms:W3CDTF">2024-02-08T08:43:32Z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2b03a2-10a6-4dae-9078-3c0579df4cfd_Enabled">
    <vt:lpwstr>true</vt:lpwstr>
  </property>
  <property fmtid="{D5CDD505-2E9C-101B-9397-08002B2CF9AE}" pid="3" name="MSIP_Label_b02b03a2-10a6-4dae-9078-3c0579df4cfd_SetDate">
    <vt:lpwstr>2024-02-08T08:43:11Z</vt:lpwstr>
  </property>
  <property fmtid="{D5CDD505-2E9C-101B-9397-08002B2CF9AE}" pid="4" name="MSIP_Label_b02b03a2-10a6-4dae-9078-3c0579df4cfd_Method">
    <vt:lpwstr>Standard</vt:lpwstr>
  </property>
  <property fmtid="{D5CDD505-2E9C-101B-9397-08002B2CF9AE}" pid="5" name="MSIP_Label_b02b03a2-10a6-4dae-9078-3c0579df4cfd_Name">
    <vt:lpwstr>Internal use</vt:lpwstr>
  </property>
  <property fmtid="{D5CDD505-2E9C-101B-9397-08002B2CF9AE}" pid="6" name="MSIP_Label_b02b03a2-10a6-4dae-9078-3c0579df4cfd_SiteId">
    <vt:lpwstr>576dfc78-14a6-4158-8594-6ea98ef7397a</vt:lpwstr>
  </property>
  <property fmtid="{D5CDD505-2E9C-101B-9397-08002B2CF9AE}" pid="7" name="MSIP_Label_b02b03a2-10a6-4dae-9078-3c0579df4cfd_ActionId">
    <vt:lpwstr>5ee59721-4652-408d-8636-e14b01a0805d</vt:lpwstr>
  </property>
  <property fmtid="{D5CDD505-2E9C-101B-9397-08002B2CF9AE}" pid="8" name="MSIP_Label_b02b03a2-10a6-4dae-9078-3c0579df4cfd_ContentBits">
    <vt:lpwstr>0</vt:lpwstr>
  </property>
</Properties>
</file>